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 snapToGrid="0" snapToObjects="1">
      <p:cViewPr varScale="1">
        <p:scale>
          <a:sx n="70" d="100"/>
          <a:sy n="70" d="100"/>
        </p:scale>
        <p:origin x="138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0014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40080" y="411480"/>
            <a:ext cx="786384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FFFFFF"/>
                </a:solidFill>
              </a:rPr>
              <a:t>Découvrir les constellations familiales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1371600"/>
            <a:ext cx="7863840" cy="822960"/>
          </a:xfrm>
          <a:prstGeom prst="roundRect">
            <a:avLst/>
          </a:prstGeom>
          <a:solidFill>
            <a:srgbClr val="FAFAFA"/>
          </a:solidFill>
          <a:ln>
            <a:solidFill>
              <a:srgbClr val="D2D6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dirty="0">
                <a:solidFill>
                  <a:schemeClr val="tx1"/>
                </a:solidFill>
              </a:rPr>
              <a:t>22 </a:t>
            </a:r>
            <a:r>
              <a:rPr sz="2000" dirty="0" err="1">
                <a:solidFill>
                  <a:schemeClr val="tx1"/>
                </a:solidFill>
              </a:rPr>
              <a:t>janvier</a:t>
            </a:r>
            <a:r>
              <a:rPr sz="2000" dirty="0">
                <a:solidFill>
                  <a:schemeClr val="tx1"/>
                </a:solidFill>
              </a:rPr>
              <a:t> — 16h00 — </a:t>
            </a:r>
            <a:r>
              <a:rPr sz="2000" dirty="0" err="1">
                <a:solidFill>
                  <a:schemeClr val="tx1"/>
                </a:solidFill>
              </a:rPr>
              <a:t>KafKerin</a:t>
            </a:r>
            <a:r>
              <a:rPr sz="2000" dirty="0">
                <a:solidFill>
                  <a:schemeClr val="tx1"/>
                </a:solidFill>
              </a:rPr>
              <a:t>, Brest   |   </a:t>
            </a:r>
            <a:r>
              <a:rPr sz="2000" dirty="0" err="1">
                <a:solidFill>
                  <a:schemeClr val="tx1"/>
                </a:solidFill>
              </a:rPr>
              <a:t>Gratuit</a:t>
            </a:r>
            <a:r>
              <a:rPr sz="2000" dirty="0">
                <a:solidFill>
                  <a:schemeClr val="tx1"/>
                </a:solidFill>
              </a:rPr>
              <a:t> — entrée </a:t>
            </a:r>
            <a:r>
              <a:rPr sz="2000" dirty="0" err="1">
                <a:solidFill>
                  <a:schemeClr val="tx1"/>
                </a:solidFill>
              </a:rPr>
              <a:t>libre</a:t>
            </a:r>
            <a:endParaRPr sz="2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0080" y="3200400"/>
            <a:ext cx="7863840" cy="3474720"/>
          </a:xfrm>
          <a:prstGeom prst="roundRect">
            <a:avLst/>
          </a:prstGeom>
          <a:solidFill>
            <a:srgbClr val="F5F7FA"/>
          </a:solidFill>
          <a:ln>
            <a:solidFill>
              <a:srgbClr val="D7DC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sz="1800" dirty="0">
                <a:solidFill>
                  <a:schemeClr val="tx1"/>
                </a:solidFill>
              </a:rPr>
              <a:t>Nos </a:t>
            </a:r>
            <a:r>
              <a:rPr sz="1800" dirty="0" err="1">
                <a:solidFill>
                  <a:schemeClr val="tx1"/>
                </a:solidFill>
              </a:rPr>
              <a:t>histoires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familiales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influencent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parfois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nos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choix</a:t>
            </a:r>
            <a:r>
              <a:rPr sz="1800" dirty="0">
                <a:solidFill>
                  <a:schemeClr val="tx1"/>
                </a:solidFill>
              </a:rPr>
              <a:t> et </a:t>
            </a:r>
            <a:r>
              <a:rPr sz="1800" dirty="0" err="1">
                <a:solidFill>
                  <a:schemeClr val="tx1"/>
                </a:solidFill>
              </a:rPr>
              <a:t>nos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blocages</a:t>
            </a:r>
            <a:r>
              <a:rPr sz="1800" dirty="0">
                <a:solidFill>
                  <a:schemeClr val="tx1"/>
                </a:solidFill>
              </a:rPr>
              <a:t>. Les constellations </a:t>
            </a:r>
            <a:r>
              <a:rPr sz="1800" dirty="0" err="1">
                <a:solidFill>
                  <a:schemeClr val="tx1"/>
                </a:solidFill>
              </a:rPr>
              <a:t>familiales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offrent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une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manière</a:t>
            </a:r>
            <a:r>
              <a:rPr sz="1800" dirty="0">
                <a:solidFill>
                  <a:schemeClr val="tx1"/>
                </a:solidFill>
              </a:rPr>
              <a:t> simple de </a:t>
            </a:r>
            <a:r>
              <a:rPr sz="1800" dirty="0" err="1">
                <a:solidFill>
                  <a:schemeClr val="tx1"/>
                </a:solidFill>
              </a:rPr>
              <a:t>mettre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en</a:t>
            </a:r>
            <a:r>
              <a:rPr sz="1800" dirty="0">
                <a:solidFill>
                  <a:schemeClr val="tx1"/>
                </a:solidFill>
              </a:rPr>
              <a:t> lumière </a:t>
            </a:r>
            <a:r>
              <a:rPr sz="1800" dirty="0" err="1">
                <a:solidFill>
                  <a:schemeClr val="tx1"/>
                </a:solidFill>
              </a:rPr>
              <a:t>ces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dynamiques</a:t>
            </a:r>
            <a:r>
              <a:rPr sz="1800" dirty="0">
                <a:solidFill>
                  <a:schemeClr val="tx1"/>
                </a:solidFill>
              </a:rPr>
              <a:t> — </a:t>
            </a:r>
            <a:r>
              <a:rPr sz="1800" dirty="0" err="1">
                <a:solidFill>
                  <a:schemeClr val="tx1"/>
                </a:solidFill>
              </a:rPr>
              <a:t>dans</a:t>
            </a:r>
            <a:r>
              <a:rPr sz="1800" dirty="0">
                <a:solidFill>
                  <a:schemeClr val="tx1"/>
                </a:solidFill>
              </a:rPr>
              <a:t> un cadre </a:t>
            </a:r>
            <a:r>
              <a:rPr sz="1800" dirty="0" err="1">
                <a:solidFill>
                  <a:schemeClr val="tx1"/>
                </a:solidFill>
              </a:rPr>
              <a:t>sécurisant</a:t>
            </a:r>
            <a:r>
              <a:rPr sz="1800" dirty="0">
                <a:solidFill>
                  <a:schemeClr val="tx1"/>
                </a:solidFill>
              </a:rPr>
              <a:t>.</a:t>
            </a:r>
          </a:p>
          <a:p>
            <a:endParaRPr sz="1800" dirty="0">
              <a:solidFill>
                <a:schemeClr val="tx1"/>
              </a:solidFill>
            </a:endParaRPr>
          </a:p>
          <a:p>
            <a:r>
              <a:rPr sz="1800" dirty="0">
                <a:solidFill>
                  <a:schemeClr val="tx1"/>
                </a:solidFill>
              </a:rPr>
              <a:t>Un temps </a:t>
            </a:r>
            <a:r>
              <a:rPr sz="1800" dirty="0" err="1">
                <a:solidFill>
                  <a:schemeClr val="tx1"/>
                </a:solidFill>
              </a:rPr>
              <a:t>d’échange</a:t>
            </a:r>
            <a:r>
              <a:rPr sz="1800" dirty="0">
                <a:solidFill>
                  <a:schemeClr val="tx1"/>
                </a:solidFill>
              </a:rPr>
              <a:t> pour </a:t>
            </a:r>
            <a:r>
              <a:rPr sz="1800" dirty="0" err="1">
                <a:solidFill>
                  <a:schemeClr val="tx1"/>
                </a:solidFill>
              </a:rPr>
              <a:t>comprendre</a:t>
            </a:r>
            <a:r>
              <a:rPr sz="1800" dirty="0">
                <a:solidFill>
                  <a:schemeClr val="tx1"/>
                </a:solidFill>
              </a:rPr>
              <a:t>, poser des questions et </a:t>
            </a:r>
            <a:r>
              <a:rPr sz="1800" dirty="0" err="1">
                <a:solidFill>
                  <a:schemeClr val="tx1"/>
                </a:solidFill>
              </a:rPr>
              <a:t>expérimenter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en</a:t>
            </a:r>
            <a:r>
              <a:rPr sz="1800" dirty="0">
                <a:solidFill>
                  <a:schemeClr val="tx1"/>
                </a:solidFill>
              </a:rPr>
              <a:t> douceur.</a:t>
            </a:r>
          </a:p>
          <a:p>
            <a:endParaRPr sz="1800" dirty="0">
              <a:solidFill>
                <a:schemeClr val="tx1"/>
              </a:solidFill>
            </a:endParaRPr>
          </a:p>
          <a:p>
            <a:r>
              <a:rPr sz="1800" dirty="0">
                <a:solidFill>
                  <a:schemeClr val="tx1"/>
                </a:solidFill>
              </a:rPr>
              <a:t>Au </a:t>
            </a:r>
            <a:r>
              <a:rPr sz="1800" dirty="0" err="1">
                <a:solidFill>
                  <a:schemeClr val="tx1"/>
                </a:solidFill>
              </a:rPr>
              <a:t>programme</a:t>
            </a:r>
            <a:r>
              <a:rPr sz="1800" dirty="0">
                <a:solidFill>
                  <a:schemeClr val="tx1"/>
                </a:solidFill>
              </a:rPr>
              <a:t> : </a:t>
            </a:r>
            <a:r>
              <a:rPr sz="1800" dirty="0" err="1">
                <a:solidFill>
                  <a:schemeClr val="tx1"/>
                </a:solidFill>
              </a:rPr>
              <a:t>présentation</a:t>
            </a:r>
            <a:r>
              <a:rPr sz="1800" dirty="0">
                <a:solidFill>
                  <a:schemeClr val="tx1"/>
                </a:solidFill>
              </a:rPr>
              <a:t> accessible, questions/</a:t>
            </a:r>
            <a:r>
              <a:rPr sz="1800" dirty="0" err="1">
                <a:solidFill>
                  <a:schemeClr val="tx1"/>
                </a:solidFill>
              </a:rPr>
              <a:t>réponses</a:t>
            </a:r>
            <a:r>
              <a:rPr sz="1800" dirty="0">
                <a:solidFill>
                  <a:schemeClr val="tx1"/>
                </a:solidFill>
              </a:rPr>
              <a:t> et </a:t>
            </a:r>
            <a:r>
              <a:rPr sz="1800" dirty="0" err="1">
                <a:solidFill>
                  <a:schemeClr val="tx1"/>
                </a:solidFill>
              </a:rPr>
              <a:t>courte</a:t>
            </a:r>
            <a:r>
              <a:rPr sz="1800" dirty="0">
                <a:solidFill>
                  <a:schemeClr val="tx1"/>
                </a:solidFill>
              </a:rPr>
              <a:t> </a:t>
            </a:r>
            <a:r>
              <a:rPr sz="1800" dirty="0" err="1">
                <a:solidFill>
                  <a:schemeClr val="tx1"/>
                </a:solidFill>
              </a:rPr>
              <a:t>démonstration</a:t>
            </a:r>
            <a:r>
              <a:rPr sz="1800" dirty="0">
                <a:solidFill>
                  <a:schemeClr val="tx1"/>
                </a:solidFill>
              </a:rPr>
              <a:t> participative.</a:t>
            </a:r>
          </a:p>
          <a:p>
            <a:r>
              <a:rPr sz="1800" dirty="0">
                <a:solidFill>
                  <a:schemeClr val="tx1"/>
                </a:solidFill>
              </a:rPr>
              <a:t>Animation : </a:t>
            </a:r>
            <a:r>
              <a:rPr sz="1800" dirty="0" err="1">
                <a:solidFill>
                  <a:schemeClr val="tx1"/>
                </a:solidFill>
              </a:rPr>
              <a:t>Yvon</a:t>
            </a:r>
            <a:r>
              <a:rPr sz="1800" dirty="0">
                <a:solidFill>
                  <a:schemeClr val="tx1"/>
                </a:solidFill>
              </a:rPr>
              <a:t> Le Bihan &amp; Marie‑Laure </a:t>
            </a:r>
            <a:r>
              <a:rPr sz="1800" dirty="0" err="1">
                <a:solidFill>
                  <a:schemeClr val="tx1"/>
                </a:solidFill>
              </a:rPr>
              <a:t>Destouches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28726" y="6654648"/>
            <a:ext cx="5886548" cy="2616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 dirty="0" err="1">
                <a:solidFill>
                  <a:schemeClr val="bg1"/>
                </a:solidFill>
              </a:rPr>
              <a:t>Cette</a:t>
            </a:r>
            <a:r>
              <a:rPr sz="1100" dirty="0">
                <a:solidFill>
                  <a:schemeClr val="bg1"/>
                </a:solidFill>
              </a:rPr>
              <a:t> rencontre ne </a:t>
            </a:r>
            <a:r>
              <a:rPr sz="1100" dirty="0" err="1">
                <a:solidFill>
                  <a:schemeClr val="bg1"/>
                </a:solidFill>
              </a:rPr>
              <a:t>remplace</a:t>
            </a:r>
            <a:r>
              <a:rPr sz="1100" dirty="0">
                <a:solidFill>
                  <a:schemeClr val="bg1"/>
                </a:solidFill>
              </a:rPr>
              <a:t> pas un </a:t>
            </a:r>
            <a:r>
              <a:rPr sz="1100" dirty="0" err="1">
                <a:solidFill>
                  <a:schemeClr val="bg1"/>
                </a:solidFill>
              </a:rPr>
              <a:t>suivi</a:t>
            </a:r>
            <a:r>
              <a:rPr sz="1100" dirty="0">
                <a:solidFill>
                  <a:schemeClr val="bg1"/>
                </a:solidFill>
              </a:rPr>
              <a:t> </a:t>
            </a:r>
            <a:r>
              <a:rPr sz="1100" dirty="0" err="1">
                <a:solidFill>
                  <a:schemeClr val="bg1"/>
                </a:solidFill>
              </a:rPr>
              <a:t>médical</a:t>
            </a:r>
            <a:r>
              <a:rPr sz="1100" dirty="0">
                <a:solidFill>
                  <a:schemeClr val="bg1"/>
                </a:solidFill>
              </a:rPr>
              <a:t> </a:t>
            </a:r>
            <a:r>
              <a:rPr sz="1100" dirty="0" err="1">
                <a:solidFill>
                  <a:schemeClr val="bg1"/>
                </a:solidFill>
              </a:rPr>
              <a:t>ou</a:t>
            </a:r>
            <a:r>
              <a:rPr sz="1100" dirty="0">
                <a:solidFill>
                  <a:schemeClr val="bg1"/>
                </a:solidFill>
              </a:rPr>
              <a:t> </a:t>
            </a:r>
            <a:r>
              <a:rPr sz="1100" dirty="0" err="1">
                <a:solidFill>
                  <a:schemeClr val="bg1"/>
                </a:solidFill>
              </a:rPr>
              <a:t>psychothérapeutique</a:t>
            </a:r>
            <a:r>
              <a:rPr sz="1100" dirty="0">
                <a:solidFill>
                  <a:schemeClr val="bg1"/>
                </a:solidFill>
              </a:rPr>
              <a:t> — </a:t>
            </a:r>
            <a:r>
              <a:rPr sz="1100" dirty="0" err="1">
                <a:solidFill>
                  <a:schemeClr val="bg1"/>
                </a:solidFill>
              </a:rPr>
              <a:t>Durée</a:t>
            </a:r>
            <a:r>
              <a:rPr sz="1100" dirty="0">
                <a:solidFill>
                  <a:schemeClr val="bg1"/>
                </a:solidFill>
              </a:rPr>
              <a:t> : environ 1h30</a:t>
            </a:r>
            <a:r>
              <a:rPr sz="11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97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Emma Le Bihan</dc:creator>
  <cp:keywords/>
  <dc:description>generated using python-pptx</dc:description>
  <cp:lastModifiedBy>Emma Le Bihan</cp:lastModifiedBy>
  <cp:revision>3</cp:revision>
  <dcterms:created xsi:type="dcterms:W3CDTF">2013-01-27T09:14:16Z</dcterms:created>
  <dcterms:modified xsi:type="dcterms:W3CDTF">2026-01-07T15:51:35Z</dcterms:modified>
  <cp:category/>
</cp:coreProperties>
</file>